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2" r:id="rId5"/>
    <p:sldId id="274" r:id="rId6"/>
    <p:sldId id="273" r:id="rId7"/>
    <p:sldId id="275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PAZ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paz de Deus no coração</a:t>
            </a:r>
          </a:p>
          <a:p>
            <a:r>
              <a:rPr lang="pt-BR" dirty="0"/>
              <a:t>Consolo traz em aflição; </a:t>
            </a:r>
          </a:p>
          <a:p>
            <a:r>
              <a:rPr lang="pt-BR" dirty="0"/>
              <a:t>Em meio às tentações do mal, </a:t>
            </a:r>
          </a:p>
          <a:p>
            <a:r>
              <a:rPr lang="pt-BR" dirty="0"/>
              <a:t>Eu vejo a glória eternal.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33AFA5E-A62A-47F5-B927-C6E59705B8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doce paz de meu Jesus, </a:t>
            </a:r>
          </a:p>
          <a:p>
            <a:r>
              <a:rPr lang="pt-BR" dirty="0"/>
              <a:t>Que a vida deu </a:t>
            </a:r>
          </a:p>
          <a:p>
            <a:r>
              <a:rPr lang="pt-BR" dirty="0"/>
              <a:t>por mim na cruz, </a:t>
            </a:r>
          </a:p>
          <a:p>
            <a:r>
              <a:rPr lang="pt-BR" dirty="0"/>
              <a:t>Põe-me nos lábios a canção </a:t>
            </a:r>
          </a:p>
          <a:p>
            <a:r>
              <a:rPr lang="pt-BR" dirty="0"/>
              <a:t>De Seu amor e salvação.</a:t>
            </a:r>
          </a:p>
        </p:txBody>
      </p:sp>
    </p:spTree>
    <p:extLst>
      <p:ext uri="{BB962C8B-B14F-4D97-AF65-F5344CB8AC3E}">
        <p14:creationId xmlns:p14="http://schemas.microsoft.com/office/powerpoint/2010/main" val="1258216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Nunca essa paz me há de faltar, </a:t>
            </a:r>
          </a:p>
          <a:p>
            <a:r>
              <a:rPr lang="pt-BR" dirty="0"/>
              <a:t>No coração há de habitar; </a:t>
            </a:r>
          </a:p>
          <a:p>
            <a:r>
              <a:rPr lang="pt-BR" dirty="0"/>
              <a:t>E quando for à Pátria, além, </a:t>
            </a:r>
          </a:p>
          <a:p>
            <a:r>
              <a:rPr lang="pt-BR" dirty="0"/>
              <a:t>Eu hei de ouvir </a:t>
            </a:r>
          </a:p>
          <a:p>
            <a:r>
              <a:rPr lang="pt-BR" dirty="0"/>
              <a:t>Sua voz, também. </a:t>
            </a:r>
          </a:p>
        </p:txBody>
      </p:sp>
    </p:spTree>
    <p:extLst>
      <p:ext uri="{BB962C8B-B14F-4D97-AF65-F5344CB8AC3E}">
        <p14:creationId xmlns:p14="http://schemas.microsoft.com/office/powerpoint/2010/main" val="171180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33AFA5E-A62A-47F5-B927-C6E59705B8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doce paz de meu Jesus, </a:t>
            </a:r>
          </a:p>
          <a:p>
            <a:r>
              <a:rPr lang="pt-BR" dirty="0"/>
              <a:t>Que a vida deu </a:t>
            </a:r>
          </a:p>
          <a:p>
            <a:r>
              <a:rPr lang="pt-BR" dirty="0"/>
              <a:t>por mim na cruz, </a:t>
            </a:r>
          </a:p>
          <a:p>
            <a:r>
              <a:rPr lang="pt-BR" dirty="0"/>
              <a:t>Põe-me nos lábios a canção </a:t>
            </a:r>
          </a:p>
          <a:p>
            <a:r>
              <a:rPr lang="pt-BR" dirty="0"/>
              <a:t>De Seu amor e salvação.</a:t>
            </a:r>
          </a:p>
        </p:txBody>
      </p:sp>
    </p:spTree>
    <p:extLst>
      <p:ext uri="{BB962C8B-B14F-4D97-AF65-F5344CB8AC3E}">
        <p14:creationId xmlns:p14="http://schemas.microsoft.com/office/powerpoint/2010/main" val="3303023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queres tu Sua voz ouvir? </a:t>
            </a:r>
          </a:p>
          <a:p>
            <a:r>
              <a:rPr lang="pt-BR" dirty="0"/>
              <a:t>Vem, de Jesus, perdão pedir! </a:t>
            </a:r>
          </a:p>
          <a:p>
            <a:r>
              <a:rPr lang="pt-BR" dirty="0"/>
              <a:t>Doces acordes lá dos Céus</a:t>
            </a:r>
          </a:p>
          <a:p>
            <a:r>
              <a:rPr lang="pt-BR" dirty="0"/>
              <a:t>Escutarás, do amor de Deus.</a:t>
            </a:r>
          </a:p>
        </p:txBody>
      </p:sp>
    </p:spTree>
    <p:extLst>
      <p:ext uri="{BB962C8B-B14F-4D97-AF65-F5344CB8AC3E}">
        <p14:creationId xmlns:p14="http://schemas.microsoft.com/office/powerpoint/2010/main" val="2232582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33AFA5E-A62A-47F5-B927-C6E59705B8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doce paz de meu Jesus, </a:t>
            </a:r>
          </a:p>
          <a:p>
            <a:r>
              <a:rPr lang="pt-BR" dirty="0"/>
              <a:t>Que a vida deu </a:t>
            </a:r>
          </a:p>
          <a:p>
            <a:r>
              <a:rPr lang="pt-BR" dirty="0"/>
              <a:t>por mim na cruz, </a:t>
            </a:r>
          </a:p>
          <a:p>
            <a:r>
              <a:rPr lang="pt-BR" dirty="0"/>
              <a:t>Põe-me nos lábios a canção </a:t>
            </a:r>
          </a:p>
          <a:p>
            <a:r>
              <a:rPr lang="pt-BR" dirty="0"/>
              <a:t>De Seu amor e salvação.</a:t>
            </a:r>
          </a:p>
        </p:txBody>
      </p:sp>
    </p:spTree>
    <p:extLst>
      <p:ext uri="{BB962C8B-B14F-4D97-AF65-F5344CB8AC3E}">
        <p14:creationId xmlns:p14="http://schemas.microsoft.com/office/powerpoint/2010/main" val="2685770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198</Words>
  <Application>Microsoft Office PowerPoint</Application>
  <PresentationFormat>Apresentação na tela (16:9)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PAZ DE DEUS</vt:lpstr>
      <vt:lpstr>A PAZ DE DEUS</vt:lpstr>
      <vt:lpstr>A PAZ DE DEUS</vt:lpstr>
      <vt:lpstr>A PAZ DE DEUS</vt:lpstr>
      <vt:lpstr>A PAZ DE DEUS</vt:lpstr>
      <vt:lpstr>A PAZ DE DEUS</vt:lpstr>
      <vt:lpstr>A PAZ DE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24</cp:revision>
  <dcterms:created xsi:type="dcterms:W3CDTF">2019-03-12T19:19:25Z</dcterms:created>
  <dcterms:modified xsi:type="dcterms:W3CDTF">2019-06-12T22:20:08Z</dcterms:modified>
</cp:coreProperties>
</file>

<file path=docProps/thumbnail.jpeg>
</file>